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7" r:id="rId4"/>
    <p:sldId id="268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8266B-E6D9-4283-97DE-DFC59ED3C9CE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2C271-B3E5-4B3F-808B-CB33DADDB7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C271-B3E5-4B3F-808B-CB33DADDB74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2D50D-2D9D-42AA-8088-80030AD6A61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B3FBA-576D-4DC3-A17A-ECC3E6ACC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2D50D-2D9D-42AA-8088-80030AD6A61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B3FBA-576D-4DC3-A17A-ECC3E6ACC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2D50D-2D9D-42AA-8088-80030AD6A61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B3FBA-576D-4DC3-A17A-ECC3E6ACC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2D50D-2D9D-42AA-8088-80030AD6A61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B3FBA-576D-4DC3-A17A-ECC3E6ACC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2D50D-2D9D-42AA-8088-80030AD6A61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B3FBA-576D-4DC3-A17A-ECC3E6ACC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2D50D-2D9D-42AA-8088-80030AD6A61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B3FBA-576D-4DC3-A17A-ECC3E6ACC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2D50D-2D9D-42AA-8088-80030AD6A61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B3FBA-576D-4DC3-A17A-ECC3E6ACC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2D50D-2D9D-42AA-8088-80030AD6A61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B3FBA-576D-4DC3-A17A-ECC3E6ACC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2D50D-2D9D-42AA-8088-80030AD6A61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B3FBA-576D-4DC3-A17A-ECC3E6ACC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2D50D-2D9D-42AA-8088-80030AD6A61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B3FBA-576D-4DC3-A17A-ECC3E6ACC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2D50D-2D9D-42AA-8088-80030AD6A61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B3FBA-576D-4DC3-A17A-ECC3E6ACC9E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202D50D-2D9D-42AA-8088-80030AD6A61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CB3FBA-576D-4DC3-A17A-ECC3E6ACC9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SVE</a:t>
            </a:r>
            <a:r>
              <a:rPr lang="en-US" dirty="0" smtClean="0"/>
              <a:t> JE U </a:t>
            </a:r>
            <a:r>
              <a:rPr lang="en-US" dirty="0" err="1" smtClean="0"/>
              <a:t>REDU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Nina </a:t>
            </a:r>
            <a:r>
              <a:rPr lang="en-US" dirty="0" err="1" smtClean="0"/>
              <a:t>Bobic</a:t>
            </a:r>
            <a:endParaRPr lang="en-US" dirty="0" smtClean="0"/>
          </a:p>
          <a:p>
            <a:r>
              <a:rPr lang="en-US" dirty="0" err="1" smtClean="0"/>
              <a:t>Teodora</a:t>
            </a:r>
            <a:r>
              <a:rPr lang="en-US" dirty="0" smtClean="0"/>
              <a:t> </a:t>
            </a:r>
            <a:r>
              <a:rPr lang="en-US" dirty="0" err="1" smtClean="0"/>
              <a:t>Knezic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28448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58293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83880" cy="1051560"/>
          </a:xfrm>
        </p:spPr>
        <p:txBody>
          <a:bodyPr/>
          <a:lstStyle/>
          <a:p>
            <a:r>
              <a:rPr lang="sr-Latn-RS" dirty="0" smtClean="0"/>
              <a:t>samopuzdanje</a:t>
            </a:r>
            <a:endParaRPr lang="en-US" dirty="0"/>
          </a:p>
        </p:txBody>
      </p:sp>
      <p:pic>
        <p:nvPicPr>
          <p:cNvPr id="24578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4191000" cy="4191000"/>
          </a:xfrm>
          <a:prstGeom prst="rect">
            <a:avLst/>
          </a:prstGeom>
          <a:noFill/>
        </p:spPr>
      </p:pic>
      <p:pic>
        <p:nvPicPr>
          <p:cNvPr id="24580" name="Picture 4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812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1219200"/>
            <a:ext cx="8183880" cy="1051560"/>
          </a:xfrm>
        </p:spPr>
        <p:txBody>
          <a:bodyPr/>
          <a:lstStyle/>
          <a:p>
            <a:r>
              <a:rPr lang="sr-Latn-RS" dirty="0" smtClean="0"/>
              <a:t>Usudi se da budes drugaciji</a:t>
            </a:r>
            <a:endParaRPr lang="en-US" dirty="0"/>
          </a:p>
        </p:txBody>
      </p:sp>
      <p:pic>
        <p:nvPicPr>
          <p:cNvPr id="28674" name="Picture 2" descr="Резултат слика за be different girl tumbl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438400"/>
            <a:ext cx="4762500" cy="3286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езултат слика за love yourself tumbl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762500" cy="3143250"/>
          </a:xfrm>
          <a:prstGeom prst="rect">
            <a:avLst/>
          </a:prstGeom>
          <a:noFill/>
        </p:spPr>
      </p:pic>
      <p:pic>
        <p:nvPicPr>
          <p:cNvPr id="29700" name="Picture 4" descr="Резултат слика за confident tumb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14400"/>
            <a:ext cx="3673929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183880" cy="1051560"/>
          </a:xfrm>
        </p:spPr>
        <p:txBody>
          <a:bodyPr/>
          <a:lstStyle/>
          <a:p>
            <a:r>
              <a:rPr lang="en-US" dirty="0" err="1" smtClean="0"/>
              <a:t>JASMINKA</a:t>
            </a:r>
            <a:r>
              <a:rPr lang="en-US" dirty="0" smtClean="0"/>
              <a:t> </a:t>
            </a:r>
            <a:r>
              <a:rPr lang="en-US" dirty="0" err="1" smtClean="0"/>
              <a:t>PETROVIC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029200" cy="4721352"/>
          </a:xfrm>
        </p:spPr>
        <p:txBody>
          <a:bodyPr/>
          <a:lstStyle/>
          <a:p>
            <a:r>
              <a:rPr lang="vi-VN" b="1" dirty="0" smtClean="0"/>
              <a:t>Jasminka </a:t>
            </a:r>
            <a:r>
              <a:rPr lang="vi-VN" b="1" dirty="0" smtClean="0"/>
              <a:t>Petrović</a:t>
            </a:r>
            <a:r>
              <a:rPr lang="vi-VN" dirty="0" smtClean="0"/>
              <a:t> </a:t>
            </a:r>
            <a:r>
              <a:rPr lang="vi-VN" dirty="0" smtClean="0"/>
              <a:t>je srpska književnica i </a:t>
            </a:r>
            <a:r>
              <a:rPr lang="vi-VN" dirty="0" smtClean="0"/>
              <a:t>novinarka,naročito </a:t>
            </a:r>
            <a:r>
              <a:rPr lang="vi-VN" dirty="0" smtClean="0"/>
              <a:t>poznata po knjigama za decu koje su višestruko preštampavane, prevođene i nagrađivane</a:t>
            </a:r>
            <a:r>
              <a:rPr lang="vi-VN" dirty="0" smtClean="0"/>
              <a:t>.</a:t>
            </a:r>
            <a:endParaRPr lang="en-US" dirty="0"/>
          </a:p>
        </p:txBody>
      </p:sp>
      <p:pic>
        <p:nvPicPr>
          <p:cNvPr id="5122" name="Picture 2" descr="Резултат слика за jasminka petrov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7432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3124200" cy="4572000"/>
          </a:xfrm>
          <a:prstGeom prst="rect">
            <a:avLst/>
          </a:prstGeom>
          <a:noFill/>
        </p:spPr>
      </p:pic>
      <p:pic>
        <p:nvPicPr>
          <p:cNvPr id="25604" name="Picture 4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066800"/>
            <a:ext cx="2709819" cy="448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езултат слика за jasminka petrovi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3276600" cy="4876800"/>
          </a:xfrm>
          <a:prstGeom prst="rect">
            <a:avLst/>
          </a:prstGeom>
          <a:noFill/>
        </p:spPr>
      </p:pic>
      <p:pic>
        <p:nvPicPr>
          <p:cNvPr id="27650" name="Picture 2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3810000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83880" cy="1051560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icna karta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183880" cy="4187952"/>
          </a:xfrm>
        </p:spPr>
        <p:txBody>
          <a:bodyPr>
            <a:normAutofit/>
          </a:bodyPr>
          <a:lstStyle/>
          <a:p>
            <a:r>
              <a:rPr lang="en-US" dirty="0" err="1" smtClean="0"/>
              <a:t>Knjizevni</a:t>
            </a:r>
            <a:r>
              <a:rPr lang="en-US" dirty="0" smtClean="0"/>
              <a:t> </a:t>
            </a:r>
            <a:r>
              <a:rPr lang="en-US" dirty="0" err="1" smtClean="0"/>
              <a:t>ro</a:t>
            </a:r>
            <a:r>
              <a:rPr lang="sr-Latn-RS" dirty="0" smtClean="0"/>
              <a:t>d:epika</a:t>
            </a:r>
          </a:p>
          <a:p>
            <a:r>
              <a:rPr lang="sr-Latn-RS" dirty="0" smtClean="0"/>
              <a:t>Knjizevna vrsta:roman</a:t>
            </a:r>
          </a:p>
          <a:p>
            <a:r>
              <a:rPr lang="sr-Latn-RS" dirty="0" smtClean="0"/>
              <a:t>Tema:ispovesti tinejdzera i problemi sa kojima se susrecu</a:t>
            </a:r>
          </a:p>
          <a:p>
            <a:r>
              <a:rPr lang="sr-Latn-RS" dirty="0" smtClean="0"/>
              <a:t>Poruka: Nijedan problem nije neresiv.Hrabost je prihvatiti sebe onakav kakav si.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тат слика за teen proble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571500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лика за teen problem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5823744" cy="3869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родна сли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436948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родна сли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728084"/>
            <a:ext cx="4724400" cy="3129916"/>
          </a:xfrm>
          <a:prstGeom prst="rect">
            <a:avLst/>
          </a:prstGeom>
          <a:noFill/>
        </p:spPr>
      </p:pic>
      <p:pic>
        <p:nvPicPr>
          <p:cNvPr id="19458" name="Picture 2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4724400" cy="295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</TotalTime>
  <Words>50</Words>
  <Application>Microsoft Office PowerPoint</Application>
  <PresentationFormat>On-screen Show (4:3)</PresentationFormat>
  <Paragraphs>14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SVE JE U REDU</vt:lpstr>
      <vt:lpstr>JASMINKA PETROVIC</vt:lpstr>
      <vt:lpstr>Slide 3</vt:lpstr>
      <vt:lpstr>Slide 4</vt:lpstr>
      <vt:lpstr>Licna karta</vt:lpstr>
      <vt:lpstr>Slide 6</vt:lpstr>
      <vt:lpstr>Slide 7</vt:lpstr>
      <vt:lpstr>Slide 8</vt:lpstr>
      <vt:lpstr>Slide 9</vt:lpstr>
      <vt:lpstr>Slide 10</vt:lpstr>
      <vt:lpstr>samopuzdanje</vt:lpstr>
      <vt:lpstr>Usudi se da budes drugaciji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 JE U REDU</dc:title>
  <dc:creator>komp</dc:creator>
  <cp:lastModifiedBy>komp</cp:lastModifiedBy>
  <cp:revision>6</cp:revision>
  <dcterms:created xsi:type="dcterms:W3CDTF">2017-12-19T14:09:02Z</dcterms:created>
  <dcterms:modified xsi:type="dcterms:W3CDTF">2017-12-19T15:07:34Z</dcterms:modified>
</cp:coreProperties>
</file>